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3098189-E941-88AF-BAA6-8E08D3F68C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83238FF-2184-E90A-C5AC-3E6B4738F5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93EA42B-3B55-9100-00CF-5F2BCEA9EB5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DC9F954-430D-338F-2286-28DE0BF98A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01507EA-7F8F-542A-FF54-71CC69E191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FFB0A8B-6CAB-CA58-9121-236D4C074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6F251B35-1403-444B-A791-0B1C312A9D4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C3F02B-103D-0CD6-867F-99C059FBD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3EDE5-0800-4272-8418-5CDD28D62EA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276DC874-F40D-123F-F7F2-ECDB261613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51C94E2-9AC6-A580-BF98-1003E0E4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A4A406-C443-3313-1DFF-6D7AE20E2F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75657-49C2-4364-A84F-6424D05CDA3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AE6A33EA-FF65-BAC6-6E09-529B59FC08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DEF029E-359C-FB8F-86A0-8012686C0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86DC47-553D-D4E6-B868-C67106248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A298E-F5D0-44EB-97C3-3960A160A6E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6D48792-E7E1-A4E4-D224-327DE20762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2A21BD0-CCF1-58AF-8B0D-48399329D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203E7D-3E79-85C8-96A1-429ECB37F9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FD2A0-E291-4103-A78D-03D6E14AA47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D2D691D8-BF0A-E477-19FF-411D7B9380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22C38B-98AC-0556-3990-44831A8CA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7E422-74C2-2D5F-C548-2F4E5CFA7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00E7C-71F8-DE69-7A5B-2D6BFE167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DBA9B-1F77-E6AC-0754-C31C9397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2E09-423C-4ACB-F75D-C7D5FA807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3311A-C5AD-63E3-0B57-0B54ED17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B1641-96E6-41BF-BD23-C090BC6D6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6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EC58-2FD9-D12C-D05C-576ABDA8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491CA-5219-2589-1C15-A0A2F5031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BB644-5951-08C9-F09D-88A48AD2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B1E92-CC62-AC86-A490-FDB32247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C0F5E-6412-D42E-E5DF-A25891BF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02E38-860B-4F59-BFB8-C7D8524D4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48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E9A0C-6FE6-E6A3-CCB5-512FDFB41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82CD8-1D27-997F-4DE2-180AAB903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40BD9-4962-C15D-9597-4AFA812FB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3BA39-AAA3-DDC4-3DB9-2B2F5D16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B8CCF-3A99-B651-FD2F-BFF81F6D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AC528-A5D3-4DBF-B5D7-BA353E28BE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34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D685-04D4-8DDC-36A1-1D88A335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C541-FDA4-BCD1-0966-045DEA975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49771-DB54-0B93-AD64-7BC4E74C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DB47A-E285-748C-919F-D7909B5D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0F99D-68A5-F366-93DE-1C6F9E4C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2C2E1-D314-467C-9FD2-D7859C08D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D294-36E8-EE0B-60D8-B743979D8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0122C-CE2C-0D1F-E45E-ECFD2D811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A0F39-3779-08BE-4488-344422A7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1DF76-3262-1F4E-FF83-B3D76E7D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D47C5-23BC-1ADC-5DB7-E12DC290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59C96-97A6-4D4E-925B-E58E4F7AE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91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C5487-E24A-93F6-C0B7-EA5CB54B1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E1783-F613-C31B-0A09-36507D8AD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3A57B-E10E-A989-5E5C-40DC5CEFF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54D4F-D825-FB51-985F-E07D61B2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72B20-2404-4F17-CE9D-A6A48293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DD623-1B34-B4FA-2EB0-F78C2796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1C5FD-03A2-480D-AB9B-FFDE17424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37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0875-0741-B322-D81D-8366CA69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116C5-B4F4-D3F0-42DA-A5A9EAF54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71138-09CD-8626-AAF8-4F2D9ED62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4AE92F-B29B-D50D-E871-B88B11C7B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BB8A9E-31F5-9499-2010-FA6BDE3D3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81EF0-21F3-D090-CCE8-FAED90B3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689CA-A2AC-7F4E-C5E2-CBC84E6A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8C97D-6FC7-7502-0171-00D4EE4E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96019-20E5-4E21-9D76-09524A4AB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51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5F1D-D884-0CBF-3E1B-2A47041C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02B78B-7DA4-EAE0-B7BB-90D3FC2D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109E2-6426-F827-351E-84700622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15D48-53BE-4488-41E1-EF1332BD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3E0EC-D6E6-4CB0-943D-284AB4F00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35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611A13-A4F0-BFF6-8531-FC492E26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4BBBA-4E6A-AE1C-4A49-8C0CFD27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A0BFA1-348A-7297-7FE7-8F64668E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060C4-0F76-4267-A3CE-6D519F058E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5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2FDF2-A41D-AB74-78B5-F77072322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EB253-CE66-1563-75B0-EF4AB113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21026-7DD7-5CD2-89A8-7A98494C7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5749A-157B-11CB-1C65-001356B7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B343F-4086-CAB6-2946-923BE58A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6950E-8E1A-9319-2957-936E5E8C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C1BE8-B1C8-4F17-AEAB-265F9BEF8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07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B7BB-2F31-8998-3B58-EDF16947B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E0546D-DA7A-D5DD-803F-44DAFF67F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E0372-6B7A-2062-833D-976644831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A0D40-0D00-7848-1D4A-1BBB16B8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2CA5A-303B-DEC1-BEDD-E72542DD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94B26-1CA2-4ABE-6CB1-DD355B9B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66E98-0753-495C-91E4-E7E0467DC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47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C2CB51-B38F-555F-81E2-1E3F8291E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00C46FE-E6C8-86D4-7FFE-E376F260AE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A2925B-381E-C0E9-3575-B964E2CC58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8EFD1F-5A66-33A4-820B-358A8BCB9E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56369-0CDD-C5A2-D06D-5652CDBE11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73D46FD-A818-46D8-8F5A-DFE97FE179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5D3F591-CB54-385F-A5DA-104BC41E94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Seafloor Spreading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9C70F3C0-C044-EAA2-1F25-58643C2FE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638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latin typeface="Signature" pitchFamily="2" charset="0"/>
              </a:rPr>
              <a:t>Mr. Coleman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101789-DFBF-704D-84A6-9614C5765E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588F2C7-B255-2100-872B-F15DF3AFF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What is “</a:t>
            </a:r>
            <a:r>
              <a:rPr lang="en-US" altLang="en-US" u="sng">
                <a:solidFill>
                  <a:schemeClr val="bg1"/>
                </a:solidFill>
                <a:latin typeface="Verdana" panose="020B0604030504040204" pitchFamily="34" charset="0"/>
              </a:rPr>
              <a:t>seafloor spreading</a:t>
            </a:r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”?</a:t>
            </a:r>
          </a:p>
          <a:p>
            <a:r>
              <a:rPr lang="en-US" altLang="en-US">
                <a:solidFill>
                  <a:schemeClr val="bg1"/>
                </a:solidFill>
                <a:latin typeface="Verdana" panose="020B0604030504040204" pitchFamily="34" charset="0"/>
              </a:rPr>
              <a:t>What evidence is there for seafloor spreading?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FE4EB44-7B93-3C40-FC0D-FF7A12896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1034DA5D-5ECE-7A87-4EA1-283B5B2D79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275"/>
            <a:ext cx="9144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Rectangle 5">
            <a:extLst>
              <a:ext uri="{FF2B5EF4-FFF2-40B4-BE49-F238E27FC236}">
                <a16:creationId xmlns:a16="http://schemas.microsoft.com/office/drawing/2014/main" id="{33BDB4CE-46A3-2FE0-A3DE-0CA1EF6E4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2F379D7-BD47-5DF9-986B-1245BD3D9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75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Signature</vt:lpstr>
      <vt:lpstr>Verdana</vt:lpstr>
      <vt:lpstr>Default Design</vt:lpstr>
      <vt:lpstr>Seafloor Spreading</vt:lpstr>
      <vt:lpstr>PowerPoint Presentation</vt:lpstr>
      <vt:lpstr>PowerPoint Presentation</vt:lpstr>
      <vt:lpstr>PowerPoint Presentation</vt:lpstr>
    </vt:vector>
  </TitlesOfParts>
  <Company>teacher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Seafloor Spreading</dc:title>
  <dc:creator>Raymond M. Coleman</dc:creator>
  <cp:lastModifiedBy>Nayan GRIFFITHS</cp:lastModifiedBy>
  <cp:revision>3</cp:revision>
  <dcterms:created xsi:type="dcterms:W3CDTF">2003-03-26T16:24:33Z</dcterms:created>
  <dcterms:modified xsi:type="dcterms:W3CDTF">2023-06-05T16:01:35Z</dcterms:modified>
</cp:coreProperties>
</file>